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5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8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6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0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0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0CDE2-61F0-4383-8D56-FCE88969174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E87E-1CF9-4DB5-BD3E-0258601CE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89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53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16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68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46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71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47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4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31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92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2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39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0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9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057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2016-04-11T09:35:49Z</dcterms:created>
  <dcterms:modified xsi:type="dcterms:W3CDTF">2016-04-11T09:35:54Z</dcterms:modified>
</cp:coreProperties>
</file>